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878" r:id="rId2"/>
    <p:sldId id="734" r:id="rId3"/>
    <p:sldId id="737" r:id="rId4"/>
    <p:sldId id="860" r:id="rId5"/>
    <p:sldId id="739" r:id="rId6"/>
    <p:sldId id="868" r:id="rId7"/>
    <p:sldId id="864" r:id="rId8"/>
    <p:sldId id="879" r:id="rId9"/>
    <p:sldId id="866" r:id="rId10"/>
    <p:sldId id="904" r:id="rId11"/>
    <p:sldId id="902" r:id="rId12"/>
    <p:sldId id="903" r:id="rId13"/>
    <p:sldId id="901" r:id="rId14"/>
    <p:sldId id="883" r:id="rId15"/>
    <p:sldId id="884" r:id="rId16"/>
    <p:sldId id="885" r:id="rId17"/>
    <p:sldId id="886" r:id="rId18"/>
    <p:sldId id="887" r:id="rId19"/>
    <p:sldId id="888" r:id="rId20"/>
    <p:sldId id="889" r:id="rId21"/>
    <p:sldId id="892" r:id="rId22"/>
    <p:sldId id="893" r:id="rId23"/>
    <p:sldId id="905" r:id="rId24"/>
    <p:sldId id="898" r:id="rId25"/>
    <p:sldId id="899" r:id="rId26"/>
    <p:sldId id="900" r:id="rId27"/>
    <p:sldId id="945" r:id="rId28"/>
    <p:sldId id="946" r:id="rId29"/>
    <p:sldId id="947" r:id="rId30"/>
    <p:sldId id="948" r:id="rId31"/>
    <p:sldId id="949" r:id="rId32"/>
    <p:sldId id="950" r:id="rId33"/>
    <p:sldId id="951" r:id="rId34"/>
    <p:sldId id="952" r:id="rId35"/>
    <p:sldId id="953" r:id="rId36"/>
    <p:sldId id="958" r:id="rId37"/>
    <p:sldId id="955" r:id="rId38"/>
    <p:sldId id="959" r:id="rId39"/>
    <p:sldId id="957" r:id="rId40"/>
    <p:sldId id="919" r:id="rId41"/>
    <p:sldId id="920" r:id="rId42"/>
    <p:sldId id="921" r:id="rId43"/>
    <p:sldId id="922" r:id="rId44"/>
    <p:sldId id="923" r:id="rId45"/>
    <p:sldId id="924" r:id="rId46"/>
    <p:sldId id="925" r:id="rId47"/>
    <p:sldId id="926" r:id="rId48"/>
    <p:sldId id="927" r:id="rId49"/>
    <p:sldId id="960" r:id="rId50"/>
    <p:sldId id="929" r:id="rId51"/>
    <p:sldId id="974" r:id="rId52"/>
    <p:sldId id="931" r:id="rId53"/>
    <p:sldId id="961" r:id="rId54"/>
    <p:sldId id="962" r:id="rId55"/>
    <p:sldId id="963" r:id="rId56"/>
    <p:sldId id="964" r:id="rId57"/>
    <p:sldId id="965" r:id="rId58"/>
    <p:sldId id="966" r:id="rId59"/>
    <p:sldId id="967" r:id="rId60"/>
    <p:sldId id="968" r:id="rId61"/>
    <p:sldId id="969" r:id="rId62"/>
    <p:sldId id="1219" r:id="rId63"/>
    <p:sldId id="971" r:id="rId64"/>
    <p:sldId id="1218" r:id="rId65"/>
    <p:sldId id="973" r:id="rId66"/>
    <p:sldId id="975" r:id="rId67"/>
    <p:sldId id="1203" r:id="rId68"/>
    <p:sldId id="1204" r:id="rId69"/>
    <p:sldId id="1205" r:id="rId70"/>
    <p:sldId id="1206" r:id="rId71"/>
    <p:sldId id="1207" r:id="rId72"/>
    <p:sldId id="1208" r:id="rId73"/>
    <p:sldId id="1209" r:id="rId74"/>
    <p:sldId id="1210" r:id="rId75"/>
    <p:sldId id="1211" r:id="rId76"/>
    <p:sldId id="1212" r:id="rId77"/>
    <p:sldId id="1213" r:id="rId78"/>
    <p:sldId id="1214" r:id="rId79"/>
    <p:sldId id="987" r:id="rId80"/>
    <p:sldId id="988" r:id="rId81"/>
    <p:sldId id="989" r:id="rId82"/>
    <p:sldId id="990" r:id="rId83"/>
    <p:sldId id="991" r:id="rId84"/>
    <p:sldId id="992" r:id="rId85"/>
    <p:sldId id="993" r:id="rId86"/>
    <p:sldId id="994" r:id="rId87"/>
    <p:sldId id="995" r:id="rId88"/>
    <p:sldId id="1276" r:id="rId89"/>
    <p:sldId id="1275" r:id="rId90"/>
    <p:sldId id="996" r:id="rId91"/>
    <p:sldId id="998" r:id="rId92"/>
    <p:sldId id="932" r:id="rId93"/>
    <p:sldId id="933" r:id="rId94"/>
    <p:sldId id="934" r:id="rId95"/>
    <p:sldId id="935" r:id="rId96"/>
    <p:sldId id="936" r:id="rId97"/>
    <p:sldId id="937" r:id="rId98"/>
    <p:sldId id="938" r:id="rId99"/>
    <p:sldId id="939" r:id="rId100"/>
    <p:sldId id="940" r:id="rId101"/>
    <p:sldId id="941" r:id="rId102"/>
    <p:sldId id="943" r:id="rId103"/>
    <p:sldId id="942" r:id="rId104"/>
    <p:sldId id="944" r:id="rId105"/>
    <p:sldId id="999" r:id="rId106"/>
    <p:sldId id="1296" r:id="rId107"/>
    <p:sldId id="1001" r:id="rId108"/>
    <p:sldId id="1294" r:id="rId109"/>
    <p:sldId id="1295" r:id="rId110"/>
    <p:sldId id="1004" r:id="rId111"/>
    <p:sldId id="1005" r:id="rId112"/>
    <p:sldId id="1006" r:id="rId113"/>
    <p:sldId id="1007" r:id="rId114"/>
    <p:sldId id="1277" r:id="rId115"/>
    <p:sldId id="1008" r:id="rId116"/>
    <p:sldId id="1274" r:id="rId117"/>
    <p:sldId id="1010" r:id="rId118"/>
    <p:sldId id="1011" r:id="rId119"/>
    <p:sldId id="1012" r:id="rId120"/>
    <p:sldId id="1226" r:id="rId121"/>
    <p:sldId id="1013" r:id="rId122"/>
    <p:sldId id="1014" r:id="rId123"/>
    <p:sldId id="1015" r:id="rId124"/>
    <p:sldId id="1016" r:id="rId125"/>
    <p:sldId id="1017" r:id="rId126"/>
    <p:sldId id="1018" r:id="rId127"/>
    <p:sldId id="1019" r:id="rId128"/>
    <p:sldId id="1278" r:id="rId129"/>
    <p:sldId id="1020" r:id="rId130"/>
    <p:sldId id="1273" r:id="rId131"/>
    <p:sldId id="1022" r:id="rId132"/>
    <p:sldId id="1023" r:id="rId133"/>
    <p:sldId id="1024" r:id="rId134"/>
    <p:sldId id="1025" r:id="rId135"/>
    <p:sldId id="1026" r:id="rId136"/>
    <p:sldId id="1027" r:id="rId137"/>
    <p:sldId id="1028" r:id="rId138"/>
    <p:sldId id="1029" r:id="rId139"/>
    <p:sldId id="1030" r:id="rId140"/>
    <p:sldId id="1031" r:id="rId141"/>
    <p:sldId id="1279" r:id="rId142"/>
    <p:sldId id="1032" r:id="rId143"/>
    <p:sldId id="1272" r:id="rId144"/>
    <p:sldId id="1034" r:id="rId145"/>
    <p:sldId id="1035" r:id="rId146"/>
    <p:sldId id="1036" r:id="rId147"/>
    <p:sldId id="1037" r:id="rId148"/>
    <p:sldId id="1038" r:id="rId149"/>
    <p:sldId id="1039" r:id="rId150"/>
    <p:sldId id="1040" r:id="rId151"/>
    <p:sldId id="1041" r:id="rId152"/>
    <p:sldId id="1042" r:id="rId153"/>
    <p:sldId id="1043" r:id="rId154"/>
    <p:sldId id="1280" r:id="rId155"/>
    <p:sldId id="1271" r:id="rId156"/>
    <p:sldId id="1044" r:id="rId157"/>
    <p:sldId id="1046" r:id="rId158"/>
    <p:sldId id="1047" r:id="rId159"/>
    <p:sldId id="1048" r:id="rId160"/>
    <p:sldId id="1049" r:id="rId161"/>
    <p:sldId id="1050" r:id="rId162"/>
    <p:sldId id="1051" r:id="rId163"/>
    <p:sldId id="1052" r:id="rId164"/>
    <p:sldId id="1053" r:id="rId165"/>
    <p:sldId id="1054" r:id="rId166"/>
    <p:sldId id="1055" r:id="rId167"/>
    <p:sldId id="1281" r:id="rId168"/>
    <p:sldId id="1056" r:id="rId169"/>
    <p:sldId id="1270" r:id="rId170"/>
    <p:sldId id="1058" r:id="rId171"/>
    <p:sldId id="1059" r:id="rId172"/>
    <p:sldId id="1060" r:id="rId173"/>
    <p:sldId id="1061" r:id="rId174"/>
    <p:sldId id="1062" r:id="rId175"/>
    <p:sldId id="1063" r:id="rId176"/>
    <p:sldId id="1064" r:id="rId177"/>
    <p:sldId id="1065" r:id="rId178"/>
    <p:sldId id="1066" r:id="rId179"/>
    <p:sldId id="1067" r:id="rId180"/>
    <p:sldId id="1282" r:id="rId181"/>
    <p:sldId id="1269" r:id="rId182"/>
    <p:sldId id="1068" r:id="rId183"/>
    <p:sldId id="1070" r:id="rId184"/>
    <p:sldId id="1071" r:id="rId185"/>
    <p:sldId id="1072" r:id="rId186"/>
    <p:sldId id="1073" r:id="rId187"/>
    <p:sldId id="1074" r:id="rId188"/>
    <p:sldId id="1075" r:id="rId189"/>
    <p:sldId id="1076" r:id="rId190"/>
    <p:sldId id="1077" r:id="rId191"/>
    <p:sldId id="1078" r:id="rId192"/>
    <p:sldId id="1079" r:id="rId193"/>
    <p:sldId id="1283" r:id="rId194"/>
    <p:sldId id="1080" r:id="rId195"/>
    <p:sldId id="1268" r:id="rId196"/>
    <p:sldId id="1082" r:id="rId197"/>
    <p:sldId id="1083" r:id="rId198"/>
    <p:sldId id="1084" r:id="rId199"/>
    <p:sldId id="1085" r:id="rId200"/>
    <p:sldId id="1086" r:id="rId201"/>
    <p:sldId id="1087" r:id="rId202"/>
    <p:sldId id="1088" r:id="rId203"/>
    <p:sldId id="1089" r:id="rId204"/>
    <p:sldId id="1090" r:id="rId205"/>
    <p:sldId id="1091" r:id="rId206"/>
    <p:sldId id="1284" r:id="rId207"/>
    <p:sldId id="1092" r:id="rId208"/>
    <p:sldId id="1267" r:id="rId209"/>
    <p:sldId id="1094" r:id="rId210"/>
    <p:sldId id="1095" r:id="rId211"/>
    <p:sldId id="1241" r:id="rId212"/>
    <p:sldId id="1096" r:id="rId213"/>
    <p:sldId id="1097" r:id="rId214"/>
    <p:sldId id="1098" r:id="rId215"/>
    <p:sldId id="1099" r:id="rId216"/>
    <p:sldId id="1100" r:id="rId217"/>
    <p:sldId id="1101" r:id="rId218"/>
    <p:sldId id="1102" r:id="rId219"/>
    <p:sldId id="1103" r:id="rId220"/>
    <p:sldId id="1285" r:id="rId221"/>
    <p:sldId id="1104" r:id="rId222"/>
    <p:sldId id="1266" r:id="rId223"/>
    <p:sldId id="1106" r:id="rId224"/>
    <p:sldId id="1107" r:id="rId225"/>
    <p:sldId id="1108" r:id="rId226"/>
    <p:sldId id="1109" r:id="rId227"/>
    <p:sldId id="1110" r:id="rId228"/>
    <p:sldId id="1111" r:id="rId229"/>
    <p:sldId id="1112" r:id="rId230"/>
    <p:sldId id="1113" r:id="rId231"/>
    <p:sldId id="1114" r:id="rId232"/>
    <p:sldId id="1115" r:id="rId233"/>
    <p:sldId id="1286" r:id="rId234"/>
    <p:sldId id="1116" r:id="rId235"/>
    <p:sldId id="1265" r:id="rId236"/>
    <p:sldId id="1118" r:id="rId237"/>
    <p:sldId id="1119" r:id="rId238"/>
    <p:sldId id="1120" r:id="rId239"/>
    <p:sldId id="1121" r:id="rId240"/>
    <p:sldId id="1122" r:id="rId241"/>
    <p:sldId id="1123" r:id="rId242"/>
    <p:sldId id="1124" r:id="rId243"/>
    <p:sldId id="1125" r:id="rId244"/>
    <p:sldId id="1126" r:id="rId245"/>
    <p:sldId id="1127" r:id="rId246"/>
    <p:sldId id="1287" r:id="rId247"/>
    <p:sldId id="1128" r:id="rId248"/>
    <p:sldId id="1264" r:id="rId249"/>
    <p:sldId id="1130" r:id="rId250"/>
    <p:sldId id="906" r:id="rId251"/>
    <p:sldId id="907" r:id="rId252"/>
    <p:sldId id="908" r:id="rId253"/>
    <p:sldId id="909" r:id="rId254"/>
    <p:sldId id="910" r:id="rId255"/>
    <p:sldId id="911" r:id="rId256"/>
    <p:sldId id="912" r:id="rId257"/>
    <p:sldId id="913" r:id="rId258"/>
    <p:sldId id="914" r:id="rId259"/>
    <p:sldId id="915" r:id="rId260"/>
    <p:sldId id="916" r:id="rId261"/>
    <p:sldId id="917" r:id="rId262"/>
    <p:sldId id="918" r:id="rId263"/>
    <p:sldId id="1131" r:id="rId264"/>
    <p:sldId id="1132" r:id="rId265"/>
    <p:sldId id="1133" r:id="rId266"/>
    <p:sldId id="1134" r:id="rId267"/>
    <p:sldId id="1135" r:id="rId268"/>
    <p:sldId id="1136" r:id="rId269"/>
    <p:sldId id="1137" r:id="rId270"/>
    <p:sldId id="1138" r:id="rId271"/>
    <p:sldId id="1139" r:id="rId272"/>
    <p:sldId id="1288" r:id="rId273"/>
    <p:sldId id="1140" r:id="rId274"/>
    <p:sldId id="1263" r:id="rId275"/>
    <p:sldId id="1142" r:id="rId276"/>
    <p:sldId id="1143" r:id="rId277"/>
    <p:sldId id="1144" r:id="rId278"/>
    <p:sldId id="1145" r:id="rId279"/>
    <p:sldId id="1146" r:id="rId280"/>
    <p:sldId id="1147" r:id="rId281"/>
    <p:sldId id="1148" r:id="rId282"/>
    <p:sldId id="1149" r:id="rId283"/>
    <p:sldId id="1150" r:id="rId284"/>
    <p:sldId id="1151" r:id="rId285"/>
    <p:sldId id="1289" r:id="rId286"/>
    <p:sldId id="1262" r:id="rId287"/>
    <p:sldId id="1152" r:id="rId288"/>
    <p:sldId id="1154" r:id="rId289"/>
    <p:sldId id="1155" r:id="rId290"/>
    <p:sldId id="1156" r:id="rId291"/>
    <p:sldId id="1157" r:id="rId292"/>
    <p:sldId id="1158" r:id="rId293"/>
    <p:sldId id="1159" r:id="rId294"/>
    <p:sldId id="1160" r:id="rId295"/>
    <p:sldId id="1161" r:id="rId296"/>
    <p:sldId id="1162" r:id="rId297"/>
    <p:sldId id="1163" r:id="rId298"/>
    <p:sldId id="1290" r:id="rId299"/>
    <p:sldId id="1164" r:id="rId300"/>
    <p:sldId id="1261" r:id="rId301"/>
    <p:sldId id="1166" r:id="rId302"/>
    <p:sldId id="1167" r:id="rId303"/>
    <p:sldId id="1255" r:id="rId304"/>
    <p:sldId id="1168" r:id="rId305"/>
    <p:sldId id="1169" r:id="rId306"/>
    <p:sldId id="1170" r:id="rId307"/>
    <p:sldId id="1171" r:id="rId308"/>
    <p:sldId id="1172" r:id="rId309"/>
    <p:sldId id="1173" r:id="rId310"/>
    <p:sldId id="1174" r:id="rId311"/>
    <p:sldId id="1175" r:id="rId312"/>
    <p:sldId id="1291" r:id="rId313"/>
    <p:sldId id="1176" r:id="rId314"/>
    <p:sldId id="1260" r:id="rId315"/>
    <p:sldId id="1178" r:id="rId316"/>
    <p:sldId id="1179" r:id="rId317"/>
    <p:sldId id="1180" r:id="rId318"/>
    <p:sldId id="1181" r:id="rId319"/>
    <p:sldId id="1182" r:id="rId320"/>
    <p:sldId id="1183" r:id="rId321"/>
    <p:sldId id="1184" r:id="rId322"/>
    <p:sldId id="1185" r:id="rId323"/>
    <p:sldId id="1186" r:id="rId324"/>
    <p:sldId id="1187" r:id="rId325"/>
    <p:sldId id="1292" r:id="rId326"/>
    <p:sldId id="1188" r:id="rId327"/>
    <p:sldId id="1259" r:id="rId328"/>
    <p:sldId id="1190" r:id="rId329"/>
    <p:sldId id="1191" r:id="rId330"/>
    <p:sldId id="1192" r:id="rId331"/>
    <p:sldId id="1193" r:id="rId332"/>
    <p:sldId id="1194" r:id="rId333"/>
    <p:sldId id="1195" r:id="rId334"/>
    <p:sldId id="1196" r:id="rId335"/>
    <p:sldId id="1197" r:id="rId336"/>
    <p:sldId id="1198" r:id="rId337"/>
    <p:sldId id="1199" r:id="rId338"/>
    <p:sldId id="1293" r:id="rId339"/>
    <p:sldId id="1200" r:id="rId340"/>
    <p:sldId id="1257" r:id="rId341"/>
    <p:sldId id="1202" r:id="rId342"/>
  </p:sldIdLst>
  <p:sldSz cx="10058400" cy="7772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EDBFF"/>
    <a:srgbClr val="3333FF"/>
    <a:srgbClr val="33CC33"/>
    <a:srgbClr val="0066FF"/>
    <a:srgbClr val="FF66FF"/>
    <a:srgbClr val="D57CCC"/>
    <a:srgbClr val="EA44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824" autoAdjust="0"/>
    <p:restoredTop sz="94660"/>
  </p:normalViewPr>
  <p:slideViewPr>
    <p:cSldViewPr snapToGrid="0">
      <p:cViewPr varScale="1">
        <p:scale>
          <a:sx n="61" d="100"/>
          <a:sy n="61" d="100"/>
        </p:scale>
        <p:origin x="95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99" Type="http://schemas.openxmlformats.org/officeDocument/2006/relationships/slide" Target="slides/slide298.xml"/><Relationship Id="rId303" Type="http://schemas.openxmlformats.org/officeDocument/2006/relationships/slide" Target="slides/slide302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324" Type="http://schemas.openxmlformats.org/officeDocument/2006/relationships/slide" Target="slides/slide323.xml"/><Relationship Id="rId345" Type="http://schemas.openxmlformats.org/officeDocument/2006/relationships/theme" Target="theme/theme1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Relationship Id="rId268" Type="http://schemas.openxmlformats.org/officeDocument/2006/relationships/slide" Target="slides/slide267.xml"/><Relationship Id="rId289" Type="http://schemas.openxmlformats.org/officeDocument/2006/relationships/slide" Target="slides/slide288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314" Type="http://schemas.openxmlformats.org/officeDocument/2006/relationships/slide" Target="slides/slide313.xml"/><Relationship Id="rId335" Type="http://schemas.openxmlformats.org/officeDocument/2006/relationships/slide" Target="slides/slide334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slide" Target="slides/slide236.xml"/><Relationship Id="rId258" Type="http://schemas.openxmlformats.org/officeDocument/2006/relationships/slide" Target="slides/slide257.xml"/><Relationship Id="rId279" Type="http://schemas.openxmlformats.org/officeDocument/2006/relationships/slide" Target="slides/slide278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290" Type="http://schemas.openxmlformats.org/officeDocument/2006/relationships/slide" Target="slides/slide289.xml"/><Relationship Id="rId304" Type="http://schemas.openxmlformats.org/officeDocument/2006/relationships/slide" Target="slides/slide303.xml"/><Relationship Id="rId325" Type="http://schemas.openxmlformats.org/officeDocument/2006/relationships/slide" Target="slides/slide324.xml"/><Relationship Id="rId346" Type="http://schemas.openxmlformats.org/officeDocument/2006/relationships/tableStyles" Target="tableStyles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48" Type="http://schemas.openxmlformats.org/officeDocument/2006/relationships/slide" Target="slides/slide247.xml"/><Relationship Id="rId269" Type="http://schemas.openxmlformats.org/officeDocument/2006/relationships/slide" Target="slides/slide268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280" Type="http://schemas.openxmlformats.org/officeDocument/2006/relationships/slide" Target="slides/slide279.xml"/><Relationship Id="rId315" Type="http://schemas.openxmlformats.org/officeDocument/2006/relationships/slide" Target="slides/slide314.xml"/><Relationship Id="rId336" Type="http://schemas.openxmlformats.org/officeDocument/2006/relationships/slide" Target="slides/slide335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59" Type="http://schemas.openxmlformats.org/officeDocument/2006/relationships/slide" Target="slides/slide258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270" Type="http://schemas.openxmlformats.org/officeDocument/2006/relationships/slide" Target="slides/slide269.xml"/><Relationship Id="rId291" Type="http://schemas.openxmlformats.org/officeDocument/2006/relationships/slide" Target="slides/slide290.xml"/><Relationship Id="rId305" Type="http://schemas.openxmlformats.org/officeDocument/2006/relationships/slide" Target="slides/slide304.xml"/><Relationship Id="rId326" Type="http://schemas.openxmlformats.org/officeDocument/2006/relationships/slide" Target="slides/slide325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281" Type="http://schemas.openxmlformats.org/officeDocument/2006/relationships/slide" Target="slides/slide280.xml"/><Relationship Id="rId316" Type="http://schemas.openxmlformats.org/officeDocument/2006/relationships/slide" Target="slides/slide315.xml"/><Relationship Id="rId337" Type="http://schemas.openxmlformats.org/officeDocument/2006/relationships/slide" Target="slides/slide336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39" Type="http://schemas.openxmlformats.org/officeDocument/2006/relationships/slide" Target="slides/slide238.xml"/><Relationship Id="rId250" Type="http://schemas.openxmlformats.org/officeDocument/2006/relationships/slide" Target="slides/slide249.xml"/><Relationship Id="rId271" Type="http://schemas.openxmlformats.org/officeDocument/2006/relationships/slide" Target="slides/slide270.xml"/><Relationship Id="rId292" Type="http://schemas.openxmlformats.org/officeDocument/2006/relationships/slide" Target="slides/slide291.xml"/><Relationship Id="rId306" Type="http://schemas.openxmlformats.org/officeDocument/2006/relationships/slide" Target="slides/slide305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327" Type="http://schemas.openxmlformats.org/officeDocument/2006/relationships/slide" Target="slides/slide326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240" Type="http://schemas.openxmlformats.org/officeDocument/2006/relationships/slide" Target="slides/slide239.xml"/><Relationship Id="rId261" Type="http://schemas.openxmlformats.org/officeDocument/2006/relationships/slide" Target="slides/slide260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282" Type="http://schemas.openxmlformats.org/officeDocument/2006/relationships/slide" Target="slides/slide281.xml"/><Relationship Id="rId317" Type="http://schemas.openxmlformats.org/officeDocument/2006/relationships/slide" Target="slides/slide316.xml"/><Relationship Id="rId338" Type="http://schemas.openxmlformats.org/officeDocument/2006/relationships/slide" Target="slides/slide337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230" Type="http://schemas.openxmlformats.org/officeDocument/2006/relationships/slide" Target="slides/slide229.xml"/><Relationship Id="rId251" Type="http://schemas.openxmlformats.org/officeDocument/2006/relationships/slide" Target="slides/slide250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72" Type="http://schemas.openxmlformats.org/officeDocument/2006/relationships/slide" Target="slides/slide271.xml"/><Relationship Id="rId293" Type="http://schemas.openxmlformats.org/officeDocument/2006/relationships/slide" Target="slides/slide292.xml"/><Relationship Id="rId302" Type="http://schemas.openxmlformats.org/officeDocument/2006/relationships/slide" Target="slides/slide301.xml"/><Relationship Id="rId307" Type="http://schemas.openxmlformats.org/officeDocument/2006/relationships/slide" Target="slides/slide306.xml"/><Relationship Id="rId323" Type="http://schemas.openxmlformats.org/officeDocument/2006/relationships/slide" Target="slides/slide322.xml"/><Relationship Id="rId328" Type="http://schemas.openxmlformats.org/officeDocument/2006/relationships/slide" Target="slides/slide327.xml"/><Relationship Id="rId344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slide" Target="slides/slide224.xml"/><Relationship Id="rId241" Type="http://schemas.openxmlformats.org/officeDocument/2006/relationships/slide" Target="slides/slide240.xml"/><Relationship Id="rId246" Type="http://schemas.openxmlformats.org/officeDocument/2006/relationships/slide" Target="slides/slide245.xml"/><Relationship Id="rId267" Type="http://schemas.openxmlformats.org/officeDocument/2006/relationships/slide" Target="slides/slide266.xml"/><Relationship Id="rId288" Type="http://schemas.openxmlformats.org/officeDocument/2006/relationships/slide" Target="slides/slide287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262" Type="http://schemas.openxmlformats.org/officeDocument/2006/relationships/slide" Target="slides/slide261.xml"/><Relationship Id="rId283" Type="http://schemas.openxmlformats.org/officeDocument/2006/relationships/slide" Target="slides/slide282.xml"/><Relationship Id="rId313" Type="http://schemas.openxmlformats.org/officeDocument/2006/relationships/slide" Target="slides/slide312.xml"/><Relationship Id="rId318" Type="http://schemas.openxmlformats.org/officeDocument/2006/relationships/slide" Target="slides/slide317.xml"/><Relationship Id="rId339" Type="http://schemas.openxmlformats.org/officeDocument/2006/relationships/slide" Target="slides/slide338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334" Type="http://schemas.openxmlformats.org/officeDocument/2006/relationships/slide" Target="slides/slide33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278" Type="http://schemas.openxmlformats.org/officeDocument/2006/relationships/slide" Target="slides/slide277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273" Type="http://schemas.openxmlformats.org/officeDocument/2006/relationships/slide" Target="slides/slide272.xml"/><Relationship Id="rId294" Type="http://schemas.openxmlformats.org/officeDocument/2006/relationships/slide" Target="slides/slide293.xml"/><Relationship Id="rId308" Type="http://schemas.openxmlformats.org/officeDocument/2006/relationships/slide" Target="slides/slide307.xml"/><Relationship Id="rId329" Type="http://schemas.openxmlformats.org/officeDocument/2006/relationships/slide" Target="slides/slide328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340" Type="http://schemas.openxmlformats.org/officeDocument/2006/relationships/slide" Target="slides/slide339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slide" Target="slides/slide262.xml"/><Relationship Id="rId284" Type="http://schemas.openxmlformats.org/officeDocument/2006/relationships/slide" Target="slides/slide283.xml"/><Relationship Id="rId319" Type="http://schemas.openxmlformats.org/officeDocument/2006/relationships/slide" Target="slides/slide318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330" Type="http://schemas.openxmlformats.org/officeDocument/2006/relationships/slide" Target="slides/slide329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4" Type="http://schemas.openxmlformats.org/officeDocument/2006/relationships/slide" Target="slides/slide273.xml"/><Relationship Id="rId295" Type="http://schemas.openxmlformats.org/officeDocument/2006/relationships/slide" Target="slides/slide294.xml"/><Relationship Id="rId309" Type="http://schemas.openxmlformats.org/officeDocument/2006/relationships/slide" Target="slides/slide308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320" Type="http://schemas.openxmlformats.org/officeDocument/2006/relationships/slide" Target="slides/slide319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341" Type="http://schemas.openxmlformats.org/officeDocument/2006/relationships/slide" Target="slides/slide340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slide" Target="slides/slide263.xml"/><Relationship Id="rId285" Type="http://schemas.openxmlformats.org/officeDocument/2006/relationships/slide" Target="slides/slide284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310" Type="http://schemas.openxmlformats.org/officeDocument/2006/relationships/slide" Target="slides/slide309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331" Type="http://schemas.openxmlformats.org/officeDocument/2006/relationships/slide" Target="slides/slide330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275" Type="http://schemas.openxmlformats.org/officeDocument/2006/relationships/slide" Target="slides/slide274.xml"/><Relationship Id="rId296" Type="http://schemas.openxmlformats.org/officeDocument/2006/relationships/slide" Target="slides/slide295.xml"/><Relationship Id="rId300" Type="http://schemas.openxmlformats.org/officeDocument/2006/relationships/slide" Target="slides/slide299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321" Type="http://schemas.openxmlformats.org/officeDocument/2006/relationships/slide" Target="slides/slide320.xml"/><Relationship Id="rId342" Type="http://schemas.openxmlformats.org/officeDocument/2006/relationships/slide" Target="slides/slide341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265" Type="http://schemas.openxmlformats.org/officeDocument/2006/relationships/slide" Target="slides/slide264.xml"/><Relationship Id="rId286" Type="http://schemas.openxmlformats.org/officeDocument/2006/relationships/slide" Target="slides/slide285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311" Type="http://schemas.openxmlformats.org/officeDocument/2006/relationships/slide" Target="slides/slide310.xml"/><Relationship Id="rId332" Type="http://schemas.openxmlformats.org/officeDocument/2006/relationships/slide" Target="slides/slide331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5" Type="http://schemas.openxmlformats.org/officeDocument/2006/relationships/slide" Target="slides/slide254.xml"/><Relationship Id="rId276" Type="http://schemas.openxmlformats.org/officeDocument/2006/relationships/slide" Target="slides/slide275.xml"/><Relationship Id="rId297" Type="http://schemas.openxmlformats.org/officeDocument/2006/relationships/slide" Target="slides/slide296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301" Type="http://schemas.openxmlformats.org/officeDocument/2006/relationships/slide" Target="slides/slide300.xml"/><Relationship Id="rId322" Type="http://schemas.openxmlformats.org/officeDocument/2006/relationships/slide" Target="slides/slide321.xml"/><Relationship Id="rId343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5" Type="http://schemas.openxmlformats.org/officeDocument/2006/relationships/slide" Target="slides/slide244.xml"/><Relationship Id="rId266" Type="http://schemas.openxmlformats.org/officeDocument/2006/relationships/slide" Target="slides/slide265.xml"/><Relationship Id="rId287" Type="http://schemas.openxmlformats.org/officeDocument/2006/relationships/slide" Target="slides/slide286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312" Type="http://schemas.openxmlformats.org/officeDocument/2006/relationships/slide" Target="slides/slide311.xml"/><Relationship Id="rId333" Type="http://schemas.openxmlformats.org/officeDocument/2006/relationships/slide" Target="slides/slide332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256" Type="http://schemas.openxmlformats.org/officeDocument/2006/relationships/slide" Target="slides/slide255.xml"/><Relationship Id="rId277" Type="http://schemas.openxmlformats.org/officeDocument/2006/relationships/slide" Target="slides/slide276.xml"/><Relationship Id="rId298" Type="http://schemas.openxmlformats.org/officeDocument/2006/relationships/slide" Target="slides/slide29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18-09-20T13:36:29.511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Group>
    <inkml:annotationXML>
      <emma:emma xmlns:emma="http://www.w3.org/2003/04/emma" version="1.0">
        <emma:interpretation id="{A7609BB2-D605-4E17-A749-B60CB57E3CC7}" emma:medium="tactile" emma:mode="ink">
          <msink:context xmlns:msink="http://schemas.microsoft.com/ink/2010/main" type="inkDrawing" rotatedBoundingBox="9342,6335 9357,6335 9357,6350 9342,6350" shapeName="Other"/>
        </emma:interpretation>
      </emma:emma>
    </inkml:annotationXML>
    <inkml:trace contextRef="#ctx0" brushRef="#br0">0 0 0</inkml:trace>
  </inkml:traceGroup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18-09-20T13:36:59.136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Group>
    <inkml:annotationXML>
      <emma:emma xmlns:emma="http://www.w3.org/2003/04/emma" version="1.0">
        <emma:interpretation id="{F65FA7DA-AA6C-48C4-A339-190DB533D575}" emma:medium="tactile" emma:mode="ink">
          <msink:context xmlns:msink="http://schemas.microsoft.com/ink/2010/main" type="inkDrawing" rotatedBoundingBox="15507,-246 15712,-159 15707,-146 15502,-232" shapeName="Other"/>
        </emma:interpretation>
      </emma:emma>
    </inkml:annotationXML>
    <inkml:trace contextRef="#ctx0" brushRef="#br0">205 87 0,'-205'-87'16</inkml:trace>
  </inkml:traceGroup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18-09-20T13:51:27.676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Group>
    <inkml:annotationXML>
      <emma:emma xmlns:emma="http://www.w3.org/2003/04/emma" version="1.0">
        <emma:interpretation id="{23DC28F4-D3F7-4029-8869-0E79EE34C553}" emma:medium="tactile" emma:mode="ink">
          <msink:context xmlns:msink="http://schemas.microsoft.com/ink/2010/main" type="writingRegion" rotatedBoundingBox="16028,12758 16086,12758 16086,13283 16028,13283"/>
        </emma:interpretation>
      </emma:emma>
    </inkml:annotationXML>
    <inkml:traceGroup>
      <inkml:annotationXML>
        <emma:emma xmlns:emma="http://www.w3.org/2003/04/emma" version="1.0">
          <emma:interpretation id="{315CBCF2-4391-45B0-B7E6-F7170FC9F8CB}" emma:medium="tactile" emma:mode="ink">
            <msink:context xmlns:msink="http://schemas.microsoft.com/ink/2010/main" type="paragraph" rotatedBoundingBox="16028,12758 16086,12758 16086,13283 16028,1328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9E9BC02-9EB2-4F0E-B258-CF552D9BFDE2}" emma:medium="tactile" emma:mode="ink">
              <msink:context xmlns:msink="http://schemas.microsoft.com/ink/2010/main" type="line" rotatedBoundingBox="16028,12758 16086,12758 16086,13283 16028,13283"/>
            </emma:interpretation>
          </emma:emma>
        </inkml:annotationXML>
        <inkml:traceGroup>
          <inkml:annotationXML>
            <emma:emma xmlns:emma="http://www.w3.org/2003/04/emma" version="1.0">
              <emma:interpretation id="{5CCFB6CF-C967-44BF-84AF-ACD2FF1513F3}" emma:medium="tactile" emma:mode="ink">
                <msink:context xmlns:msink="http://schemas.microsoft.com/ink/2010/main" type="inkWord" rotatedBoundingBox="16028,12758 16086,12758 16086,13283 16028,13283"/>
              </emma:interpretation>
            </emma:emma>
          </inkml:annotationXML>
          <inkml:trace contextRef="#ctx0" brushRef="#br0">0 0 0,'0'87'16,"0"30"-16,29 0 15,0 87-15</inkml:trace>
        </inkml:traceGroup>
      </inkml:traceGroup>
    </inkml:traceGroup>
  </inkml:traceGroup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1272011"/>
            <a:ext cx="8549640" cy="2705947"/>
          </a:xfrm>
        </p:spPr>
        <p:txBody>
          <a:bodyPr anchor="b"/>
          <a:lstStyle>
            <a:lvl1pPr algn="ctr">
              <a:defRPr sz="6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7300" y="4082310"/>
            <a:ext cx="7543800" cy="1876530"/>
          </a:xfrm>
        </p:spPr>
        <p:txBody>
          <a:bodyPr/>
          <a:lstStyle>
            <a:lvl1pPr marL="0" indent="0" algn="ctr">
              <a:buNone/>
              <a:defRPr sz="2640"/>
            </a:lvl1pPr>
            <a:lvl2pPr marL="502920" indent="0" algn="ctr">
              <a:buNone/>
              <a:defRPr sz="2200"/>
            </a:lvl2pPr>
            <a:lvl3pPr marL="1005840" indent="0" algn="ctr">
              <a:buNone/>
              <a:defRPr sz="1980"/>
            </a:lvl3pPr>
            <a:lvl4pPr marL="1508760" indent="0" algn="ctr">
              <a:buNone/>
              <a:defRPr sz="1760"/>
            </a:lvl4pPr>
            <a:lvl5pPr marL="2011680" indent="0" algn="ctr">
              <a:buNone/>
              <a:defRPr sz="1760"/>
            </a:lvl5pPr>
            <a:lvl6pPr marL="2514600" indent="0" algn="ctr">
              <a:buNone/>
              <a:defRPr sz="1760"/>
            </a:lvl6pPr>
            <a:lvl7pPr marL="3017520" indent="0" algn="ctr">
              <a:buNone/>
              <a:defRPr sz="1760"/>
            </a:lvl7pPr>
            <a:lvl8pPr marL="3520440" indent="0" algn="ctr">
              <a:buNone/>
              <a:defRPr sz="1760"/>
            </a:lvl8pPr>
            <a:lvl9pPr marL="4023360" indent="0" algn="ctr">
              <a:buNone/>
              <a:defRPr sz="176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76544-E433-4C3F-AEC0-21144F052F94}" type="datetimeFigureOut">
              <a:rPr lang="es-MX" smtClean="0"/>
              <a:t>20/09/2018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E627E-F9D7-480E-9375-BEAE9ED3FE2B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462341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76544-E433-4C3F-AEC0-21144F052F94}" type="datetimeFigureOut">
              <a:rPr lang="es-MX" smtClean="0"/>
              <a:t>20/09/2018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E627E-F9D7-480E-9375-BEAE9ED3FE2B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6360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8043" y="413808"/>
            <a:ext cx="2168843" cy="65867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1515" y="413808"/>
            <a:ext cx="6380798" cy="65867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76544-E433-4C3F-AEC0-21144F052F94}" type="datetimeFigureOut">
              <a:rPr lang="es-MX" smtClean="0"/>
              <a:t>20/09/2018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E627E-F9D7-480E-9375-BEAE9ED3FE2B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80734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76544-E433-4C3F-AEC0-21144F052F94}" type="datetimeFigureOut">
              <a:rPr lang="es-MX" smtClean="0"/>
              <a:t>20/09/2018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E627E-F9D7-480E-9375-BEAE9ED3FE2B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0842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277" y="1937705"/>
            <a:ext cx="8675370" cy="3233102"/>
          </a:xfrm>
        </p:spPr>
        <p:txBody>
          <a:bodyPr anchor="b"/>
          <a:lstStyle>
            <a:lvl1pPr>
              <a:defRPr sz="6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277" y="5201393"/>
            <a:ext cx="8675370" cy="1700212"/>
          </a:xfrm>
        </p:spPr>
        <p:txBody>
          <a:bodyPr/>
          <a:lstStyle>
            <a:lvl1pPr marL="0" indent="0">
              <a:buNone/>
              <a:defRPr sz="2640">
                <a:solidFill>
                  <a:schemeClr val="tx1"/>
                </a:solidFill>
              </a:defRPr>
            </a:lvl1pPr>
            <a:lvl2pPr marL="50292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0584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3pPr>
            <a:lvl4pPr marL="15087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4pPr>
            <a:lvl5pPr marL="201168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5pPr>
            <a:lvl6pPr marL="251460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6pPr>
            <a:lvl7pPr marL="301752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7pPr>
            <a:lvl8pPr marL="352044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8pPr>
            <a:lvl9pPr marL="40233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76544-E433-4C3F-AEC0-21144F052F94}" type="datetimeFigureOut">
              <a:rPr lang="es-MX" smtClean="0"/>
              <a:t>20/09/2018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E627E-F9D7-480E-9375-BEAE9ED3FE2B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134597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1515" y="2069042"/>
            <a:ext cx="4274820" cy="493151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2065" y="2069042"/>
            <a:ext cx="4274820" cy="493151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76544-E433-4C3F-AEC0-21144F052F94}" type="datetimeFigureOut">
              <a:rPr lang="es-MX" smtClean="0"/>
              <a:t>20/09/2018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E627E-F9D7-480E-9375-BEAE9ED3FE2B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01068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413810"/>
            <a:ext cx="8675370" cy="150230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826" y="1905318"/>
            <a:ext cx="4255174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2826" y="2839085"/>
            <a:ext cx="4255174" cy="417586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2066" y="1905318"/>
            <a:ext cx="4276130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2066" y="2839085"/>
            <a:ext cx="4276130" cy="417586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76544-E433-4C3F-AEC0-21144F052F94}" type="datetimeFigureOut">
              <a:rPr lang="es-MX" smtClean="0"/>
              <a:t>20/09/2018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E627E-F9D7-480E-9375-BEAE9ED3FE2B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841276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76544-E433-4C3F-AEC0-21144F052F94}" type="datetimeFigureOut">
              <a:rPr lang="es-MX" smtClean="0"/>
              <a:t>20/09/2018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E627E-F9D7-480E-9375-BEAE9ED3FE2B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540369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76544-E433-4C3F-AEC0-21144F052F94}" type="datetimeFigureOut">
              <a:rPr lang="es-MX" smtClean="0"/>
              <a:t>20/09/2018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E627E-F9D7-480E-9375-BEAE9ED3FE2B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75456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6130" y="1119083"/>
            <a:ext cx="5092065" cy="5523442"/>
          </a:xfrm>
        </p:spPr>
        <p:txBody>
          <a:bodyPr/>
          <a:lstStyle>
            <a:lvl1pPr>
              <a:defRPr sz="3520"/>
            </a:lvl1pPr>
            <a:lvl2pPr>
              <a:defRPr sz="3080"/>
            </a:lvl2pPr>
            <a:lvl3pPr>
              <a:defRPr sz="264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76544-E433-4C3F-AEC0-21144F052F94}" type="datetimeFigureOut">
              <a:rPr lang="es-MX" smtClean="0"/>
              <a:t>20/09/2018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E627E-F9D7-480E-9375-BEAE9ED3FE2B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947892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76130" y="1119083"/>
            <a:ext cx="5092065" cy="5523442"/>
          </a:xfrm>
        </p:spPr>
        <p:txBody>
          <a:bodyPr anchor="t"/>
          <a:lstStyle>
            <a:lvl1pPr marL="0" indent="0">
              <a:buNone/>
              <a:defRPr sz="3520"/>
            </a:lvl1pPr>
            <a:lvl2pPr marL="502920" indent="0">
              <a:buNone/>
              <a:defRPr sz="3080"/>
            </a:lvl2pPr>
            <a:lvl3pPr marL="1005840" indent="0">
              <a:buNone/>
              <a:defRPr sz="2640"/>
            </a:lvl3pPr>
            <a:lvl4pPr marL="1508760" indent="0">
              <a:buNone/>
              <a:defRPr sz="2200"/>
            </a:lvl4pPr>
            <a:lvl5pPr marL="2011680" indent="0">
              <a:buNone/>
              <a:defRPr sz="2200"/>
            </a:lvl5pPr>
            <a:lvl6pPr marL="2514600" indent="0">
              <a:buNone/>
              <a:defRPr sz="2200"/>
            </a:lvl6pPr>
            <a:lvl7pPr marL="3017520" indent="0">
              <a:buNone/>
              <a:defRPr sz="2200"/>
            </a:lvl7pPr>
            <a:lvl8pPr marL="3520440" indent="0">
              <a:buNone/>
              <a:defRPr sz="2200"/>
            </a:lvl8pPr>
            <a:lvl9pPr marL="4023360" indent="0">
              <a:buNone/>
              <a:defRPr sz="2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76544-E433-4C3F-AEC0-21144F052F94}" type="datetimeFigureOut">
              <a:rPr lang="es-MX" smtClean="0"/>
              <a:t>20/09/2018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E627E-F9D7-480E-9375-BEAE9ED3FE2B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240037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1515" y="413810"/>
            <a:ext cx="867537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1515" y="2069042"/>
            <a:ext cx="867537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51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876544-E433-4C3F-AEC0-21144F052F94}" type="datetimeFigureOut">
              <a:rPr lang="es-MX" smtClean="0"/>
              <a:t>20/09/2018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1845" y="7203865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374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3E627E-F9D7-480E-9375-BEAE9ED3FE2B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91470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05840" rtl="0" eaLnBrk="1" latinLnBrk="0" hangingPunct="1">
        <a:lnSpc>
          <a:spcPct val="90000"/>
        </a:lnSpc>
        <a:spcBef>
          <a:spcPct val="0"/>
        </a:spcBef>
        <a:buNone/>
        <a:defRPr sz="4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460" indent="-251460" algn="l" defTabSz="100584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3080" kern="1200">
          <a:solidFill>
            <a:schemeClr val="tx1"/>
          </a:solidFill>
          <a:latin typeface="+mn-lt"/>
          <a:ea typeface="+mn-ea"/>
          <a:cs typeface="+mn-cs"/>
        </a:defRPr>
      </a:lvl1pPr>
      <a:lvl2pPr marL="7543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602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26314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76606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2689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2748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8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204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233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emf"/><Relationship Id="rId5" Type="http://schemas.openxmlformats.org/officeDocument/2006/relationships/customXml" Target="../ink/ink2.xml"/><Relationship Id="rId4" Type="http://schemas.openxmlformats.org/officeDocument/2006/relationships/image" Target="../media/image12.emf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G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G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G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G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G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G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G"/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G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G"/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G"/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G"/><Relationship Id="rId1" Type="http://schemas.openxmlformats.org/officeDocument/2006/relationships/slideLayout" Target="../slideLayouts/slideLayout7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G"/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G"/><Relationship Id="rId1" Type="http://schemas.openxmlformats.org/officeDocument/2006/relationships/slideLayout" Target="../slideLayouts/slideLayout7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G"/><Relationship Id="rId1" Type="http://schemas.openxmlformats.org/officeDocument/2006/relationships/slideLayout" Target="../slideLayouts/slideLayout7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G"/><Relationship Id="rId1" Type="http://schemas.openxmlformats.org/officeDocument/2006/relationships/slideLayout" Target="../slideLayouts/slideLayout7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G"/><Relationship Id="rId1" Type="http://schemas.openxmlformats.org/officeDocument/2006/relationships/slideLayout" Target="../slideLayouts/slideLayout7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G"/><Relationship Id="rId1" Type="http://schemas.openxmlformats.org/officeDocument/2006/relationships/slideLayout" Target="../slideLayouts/slideLayout7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G"/><Relationship Id="rId1" Type="http://schemas.openxmlformats.org/officeDocument/2006/relationships/slideLayout" Target="../slideLayouts/slideLayout7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G"/><Relationship Id="rId1" Type="http://schemas.openxmlformats.org/officeDocument/2006/relationships/slideLayout" Target="../slideLayouts/slideLayout7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G"/><Relationship Id="rId1" Type="http://schemas.openxmlformats.org/officeDocument/2006/relationships/slideLayout" Target="../slideLayouts/slideLayout7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G"/><Relationship Id="rId1" Type="http://schemas.openxmlformats.org/officeDocument/2006/relationships/slideLayout" Target="../slideLayouts/slideLayout7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G"/><Relationship Id="rId1" Type="http://schemas.openxmlformats.org/officeDocument/2006/relationships/slideLayout" Target="../slideLayouts/slideLayout7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G"/><Relationship Id="rId1" Type="http://schemas.openxmlformats.org/officeDocument/2006/relationships/slideLayout" Target="../slideLayouts/slideLayout7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G"/><Relationship Id="rId1" Type="http://schemas.openxmlformats.org/officeDocument/2006/relationships/slideLayout" Target="../slideLayouts/slideLayout7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G"/><Relationship Id="rId1" Type="http://schemas.openxmlformats.org/officeDocument/2006/relationships/slideLayout" Target="../slideLayouts/slideLayout7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G"/><Relationship Id="rId1" Type="http://schemas.openxmlformats.org/officeDocument/2006/relationships/slideLayout" Target="../slideLayouts/slideLayout7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JPG"/><Relationship Id="rId1" Type="http://schemas.openxmlformats.org/officeDocument/2006/relationships/slideLayout" Target="../slideLayouts/slideLayout7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G"/><Relationship Id="rId1" Type="http://schemas.openxmlformats.org/officeDocument/2006/relationships/slideLayout" Target="../slideLayouts/slideLayout7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JPG"/><Relationship Id="rId1" Type="http://schemas.openxmlformats.org/officeDocument/2006/relationships/slideLayout" Target="../slideLayouts/slideLayout7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JPG"/><Relationship Id="rId1" Type="http://schemas.openxmlformats.org/officeDocument/2006/relationships/slideLayout" Target="../slideLayouts/slideLayout7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JPG"/><Relationship Id="rId1" Type="http://schemas.openxmlformats.org/officeDocument/2006/relationships/slideLayout" Target="../slideLayouts/slideLayout7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JPG"/><Relationship Id="rId1" Type="http://schemas.openxmlformats.org/officeDocument/2006/relationships/slideLayout" Target="../slideLayouts/slideLayout7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JPG"/><Relationship Id="rId1" Type="http://schemas.openxmlformats.org/officeDocument/2006/relationships/slideLayout" Target="../slideLayouts/slideLayout7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JPG"/><Relationship Id="rId1" Type="http://schemas.openxmlformats.org/officeDocument/2006/relationships/slideLayout" Target="../slideLayouts/slideLayout7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JPG"/><Relationship Id="rId1" Type="http://schemas.openxmlformats.org/officeDocument/2006/relationships/slideLayout" Target="../slideLayouts/slideLayout7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JPG"/><Relationship Id="rId1" Type="http://schemas.openxmlformats.org/officeDocument/2006/relationships/slideLayout" Target="../slideLayouts/slideLayout7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JPG"/><Relationship Id="rId1" Type="http://schemas.openxmlformats.org/officeDocument/2006/relationships/slideLayout" Target="../slideLayouts/slideLayout7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JPG"/><Relationship Id="rId1" Type="http://schemas.openxmlformats.org/officeDocument/2006/relationships/slideLayout" Target="../slideLayouts/slideLayout7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JPG"/><Relationship Id="rId1" Type="http://schemas.openxmlformats.org/officeDocument/2006/relationships/slideLayout" Target="../slideLayouts/slideLayout7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JPG"/><Relationship Id="rId1" Type="http://schemas.openxmlformats.org/officeDocument/2006/relationships/slideLayout" Target="../slideLayouts/slideLayout7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JPG"/><Relationship Id="rId1" Type="http://schemas.openxmlformats.org/officeDocument/2006/relationships/slideLayout" Target="../slideLayouts/slideLayout7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JPG"/><Relationship Id="rId1" Type="http://schemas.openxmlformats.org/officeDocument/2006/relationships/slideLayout" Target="../slideLayouts/slideLayout7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JPG"/><Relationship Id="rId1" Type="http://schemas.openxmlformats.org/officeDocument/2006/relationships/slideLayout" Target="../slideLayouts/slideLayout7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JPG"/><Relationship Id="rId1" Type="http://schemas.openxmlformats.org/officeDocument/2006/relationships/slideLayout" Target="../slideLayouts/slideLayout7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JPG"/><Relationship Id="rId1" Type="http://schemas.openxmlformats.org/officeDocument/2006/relationships/slideLayout" Target="../slideLayouts/slideLayout7.xml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JPG"/><Relationship Id="rId1" Type="http://schemas.openxmlformats.org/officeDocument/2006/relationships/slideLayout" Target="../slideLayouts/slideLayout7.xml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JPG"/><Relationship Id="rId1" Type="http://schemas.openxmlformats.org/officeDocument/2006/relationships/slideLayout" Target="../slideLayouts/slideLayout7.xml"/></Relationships>
</file>

<file path=ppt/slides/_rels/slide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JPG"/><Relationship Id="rId1" Type="http://schemas.openxmlformats.org/officeDocument/2006/relationships/slideLayout" Target="../slideLayouts/slideLayout7.xml"/></Relationships>
</file>

<file path=ppt/slides/_rels/slide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JPG"/><Relationship Id="rId1" Type="http://schemas.openxmlformats.org/officeDocument/2006/relationships/slideLayout" Target="../slideLayouts/slideLayout7.xml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JPG"/><Relationship Id="rId1" Type="http://schemas.openxmlformats.org/officeDocument/2006/relationships/slideLayout" Target="../slideLayouts/slideLayout7.xml"/></Relationships>
</file>

<file path=ppt/slides/_rels/slide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emf"/></Relationships>
</file>

<file path=ppt/slides/_rels/slide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JPG"/><Relationship Id="rId1" Type="http://schemas.openxmlformats.org/officeDocument/2006/relationships/slideLayout" Target="../slideLayouts/slideLayout7.xml"/></Relationships>
</file>

<file path=ppt/slides/_rels/slide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JPG"/><Relationship Id="rId1" Type="http://schemas.openxmlformats.org/officeDocument/2006/relationships/slideLayout" Target="../slideLayouts/slideLayout7.xml"/></Relationships>
</file>

<file path=ppt/slides/_rels/slide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JPG"/><Relationship Id="rId1" Type="http://schemas.openxmlformats.org/officeDocument/2006/relationships/slideLayout" Target="../slideLayouts/slideLayout7.xml"/></Relationships>
</file>

<file path=ppt/slides/_rels/slide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JPG"/><Relationship Id="rId1" Type="http://schemas.openxmlformats.org/officeDocument/2006/relationships/slideLayout" Target="../slideLayouts/slideLayout7.xml"/></Relationships>
</file>

<file path=ppt/slides/_rels/slide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JPG"/><Relationship Id="rId1" Type="http://schemas.openxmlformats.org/officeDocument/2006/relationships/slideLayout" Target="../slideLayouts/slideLayout7.xml"/></Relationships>
</file>

<file path=ppt/slides/_rels/slide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JPG"/><Relationship Id="rId1" Type="http://schemas.openxmlformats.org/officeDocument/2006/relationships/slideLayout" Target="../slideLayouts/slideLayout7.xml"/></Relationships>
</file>

<file path=ppt/slides/_rels/slide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2.JPG"/><Relationship Id="rId1" Type="http://schemas.openxmlformats.org/officeDocument/2006/relationships/slideLayout" Target="../slideLayouts/slideLayout7.xml"/></Relationships>
</file>

<file path=ppt/slides/_rels/slide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JPG"/><Relationship Id="rId1" Type="http://schemas.openxmlformats.org/officeDocument/2006/relationships/slideLayout" Target="../slideLayouts/slideLayout7.xml"/></Relationships>
</file>

<file path=ppt/slides/_rels/slide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5.JPG"/><Relationship Id="rId1" Type="http://schemas.openxmlformats.org/officeDocument/2006/relationships/slideLayout" Target="../slideLayouts/slideLayout7.xml"/></Relationships>
</file>

<file path=ppt/slides/_rels/slide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JPG"/><Relationship Id="rId1" Type="http://schemas.openxmlformats.org/officeDocument/2006/relationships/slideLayout" Target="../slideLayouts/slideLayout7.xml"/></Relationships>
</file>

<file path=ppt/slides/_rels/slide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JPG"/><Relationship Id="rId1" Type="http://schemas.openxmlformats.org/officeDocument/2006/relationships/slideLayout" Target="../slideLayouts/slideLayout7.xml"/></Relationships>
</file>

<file path=ppt/slides/_rels/slide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8.JPG"/><Relationship Id="rId1" Type="http://schemas.openxmlformats.org/officeDocument/2006/relationships/slideLayout" Target="../slideLayouts/slideLayout7.xml"/></Relationships>
</file>

<file path=ppt/slides/_rels/slide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9.JPG"/><Relationship Id="rId1" Type="http://schemas.openxmlformats.org/officeDocument/2006/relationships/slideLayout" Target="../slideLayouts/slideLayout7.xml"/></Relationships>
</file>

<file path=ppt/slides/_rels/slide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JPG"/><Relationship Id="rId1" Type="http://schemas.openxmlformats.org/officeDocument/2006/relationships/slideLayout" Target="../slideLayouts/slideLayout7.xml"/></Relationships>
</file>

<file path=ppt/slides/_rels/slide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JPG"/><Relationship Id="rId1" Type="http://schemas.openxmlformats.org/officeDocument/2006/relationships/slideLayout" Target="../slideLayouts/slideLayout7.xml"/></Relationships>
</file>

<file path=ppt/slides/_rels/slide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2.JPG"/><Relationship Id="rId1" Type="http://schemas.openxmlformats.org/officeDocument/2006/relationships/slideLayout" Target="../slideLayouts/slideLayout7.xml"/></Relationships>
</file>

<file path=ppt/slides/_rels/slide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3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4.JPG"/><Relationship Id="rId1" Type="http://schemas.openxmlformats.org/officeDocument/2006/relationships/slideLayout" Target="../slideLayouts/slideLayout7.xml"/></Relationships>
</file>

<file path=ppt/slides/_rels/slide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5.JPG"/><Relationship Id="rId1" Type="http://schemas.openxmlformats.org/officeDocument/2006/relationships/slideLayout" Target="../slideLayouts/slideLayout7.xml"/></Relationships>
</file>

<file path=ppt/slides/_rels/slide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6.JPG"/><Relationship Id="rId1" Type="http://schemas.openxmlformats.org/officeDocument/2006/relationships/slideLayout" Target="../slideLayouts/slideLayout7.xml"/></Relationships>
</file>

<file path=ppt/slides/_rels/slide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7.JPG"/><Relationship Id="rId1" Type="http://schemas.openxmlformats.org/officeDocument/2006/relationships/slideLayout" Target="../slideLayouts/slideLayout7.xml"/></Relationships>
</file>

<file path=ppt/slides/_rels/slide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8.JPG"/><Relationship Id="rId1" Type="http://schemas.openxmlformats.org/officeDocument/2006/relationships/slideLayout" Target="../slideLayouts/slideLayout7.xml"/></Relationships>
</file>

<file path=ppt/slides/_rels/slide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9.JPG"/><Relationship Id="rId1" Type="http://schemas.openxmlformats.org/officeDocument/2006/relationships/slideLayout" Target="../slideLayouts/slideLayout7.xml"/></Relationships>
</file>

<file path=ppt/slides/_rels/slide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0.JPG"/><Relationship Id="rId1" Type="http://schemas.openxmlformats.org/officeDocument/2006/relationships/slideLayout" Target="../slideLayouts/slideLayout7.xml"/></Relationships>
</file>

<file path=ppt/slides/_rels/slide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1.JPG"/><Relationship Id="rId1" Type="http://schemas.openxmlformats.org/officeDocument/2006/relationships/slideLayout" Target="../slideLayouts/slideLayout7.xml"/></Relationships>
</file>

<file path=ppt/slides/_rels/slide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2.JPG"/><Relationship Id="rId1" Type="http://schemas.openxmlformats.org/officeDocument/2006/relationships/slideLayout" Target="../slideLayouts/slideLayout7.xml"/></Relationships>
</file>

<file path=ppt/slides/_rels/slide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3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2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4.JPG"/><Relationship Id="rId1" Type="http://schemas.openxmlformats.org/officeDocument/2006/relationships/slideLayout" Target="../slideLayouts/slideLayout7.xml"/></Relationships>
</file>

<file path=ppt/slides/_rels/slide2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5.JPG"/><Relationship Id="rId1" Type="http://schemas.openxmlformats.org/officeDocument/2006/relationships/slideLayout" Target="../slideLayouts/slideLayout7.xml"/></Relationships>
</file>

<file path=ppt/slides/_rels/slide2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6.JPG"/><Relationship Id="rId1" Type="http://schemas.openxmlformats.org/officeDocument/2006/relationships/slideLayout" Target="../slideLayouts/slideLayout7.xml"/></Relationships>
</file>

<file path=ppt/slides/_rels/slide2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7.JPG"/><Relationship Id="rId1" Type="http://schemas.openxmlformats.org/officeDocument/2006/relationships/slideLayout" Target="../slideLayouts/slideLayout7.xml"/></Relationships>
</file>

<file path=ppt/slides/_rels/slide2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8.JPG"/><Relationship Id="rId1" Type="http://schemas.openxmlformats.org/officeDocument/2006/relationships/slideLayout" Target="../slideLayouts/slideLayout7.xml"/></Relationships>
</file>

<file path=ppt/slides/_rels/slide2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9.JPG"/><Relationship Id="rId1" Type="http://schemas.openxmlformats.org/officeDocument/2006/relationships/slideLayout" Target="../slideLayouts/slideLayout7.xml"/></Relationships>
</file>

<file path=ppt/slides/_rels/slide2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JPG"/><Relationship Id="rId1" Type="http://schemas.openxmlformats.org/officeDocument/2006/relationships/slideLayout" Target="../slideLayouts/slideLayout7.xml"/></Relationships>
</file>

<file path=ppt/slides/_rels/slide2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1.JPG"/><Relationship Id="rId1" Type="http://schemas.openxmlformats.org/officeDocument/2006/relationships/slideLayout" Target="../slideLayouts/slideLayout7.xml"/></Relationships>
</file>

<file path=ppt/slides/_rels/slide2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2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3.JPG"/><Relationship Id="rId1" Type="http://schemas.openxmlformats.org/officeDocument/2006/relationships/slideLayout" Target="../slideLayouts/slideLayout7.xml"/></Relationships>
</file>

<file path=ppt/slides/_rels/slide2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4.JPG"/><Relationship Id="rId1" Type="http://schemas.openxmlformats.org/officeDocument/2006/relationships/slideLayout" Target="../slideLayouts/slideLayout7.xml"/></Relationships>
</file>

<file path=ppt/slides/_rels/slide2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5.JPG"/><Relationship Id="rId1" Type="http://schemas.openxmlformats.org/officeDocument/2006/relationships/slideLayout" Target="../slideLayouts/slideLayout7.xml"/></Relationships>
</file>

<file path=ppt/slides/_rels/slide2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2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6.JPG"/><Relationship Id="rId1" Type="http://schemas.openxmlformats.org/officeDocument/2006/relationships/slideLayout" Target="../slideLayouts/slideLayout7.xml"/></Relationships>
</file>

<file path=ppt/slides/_rels/slide2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7.JPG"/><Relationship Id="rId1" Type="http://schemas.openxmlformats.org/officeDocument/2006/relationships/slideLayout" Target="../slideLayouts/slideLayout7.xml"/></Relationships>
</file>

<file path=ppt/slides/_rels/slide2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8.JPG"/><Relationship Id="rId1" Type="http://schemas.openxmlformats.org/officeDocument/2006/relationships/slideLayout" Target="../slideLayouts/slideLayout7.xml"/></Relationships>
</file>

<file path=ppt/slides/_rels/slide2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9.JPG"/><Relationship Id="rId1" Type="http://schemas.openxmlformats.org/officeDocument/2006/relationships/slideLayout" Target="../slideLayouts/slideLayout7.xml"/></Relationships>
</file>

<file path=ppt/slides/_rels/slide2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0.JPG"/><Relationship Id="rId1" Type="http://schemas.openxmlformats.org/officeDocument/2006/relationships/slideLayout" Target="../slideLayouts/slideLayout7.xml"/></Relationships>
</file>

<file path=ppt/slides/_rels/slide2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1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2.JPG"/><Relationship Id="rId1" Type="http://schemas.openxmlformats.org/officeDocument/2006/relationships/slideLayout" Target="../slideLayouts/slideLayout7.xml"/></Relationships>
</file>

<file path=ppt/slides/_rels/slide2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3.JPG"/><Relationship Id="rId1" Type="http://schemas.openxmlformats.org/officeDocument/2006/relationships/slideLayout" Target="../slideLayouts/slideLayout7.xml"/></Relationships>
</file>

<file path=ppt/slides/_rels/slide2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4.JPG"/><Relationship Id="rId1" Type="http://schemas.openxmlformats.org/officeDocument/2006/relationships/slideLayout" Target="../slideLayouts/slideLayout7.xml"/></Relationships>
</file>

<file path=ppt/slides/_rels/slide2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5.JPG"/><Relationship Id="rId1" Type="http://schemas.openxmlformats.org/officeDocument/2006/relationships/slideLayout" Target="../slideLayouts/slideLayout7.xml"/></Relationships>
</file>

<file path=ppt/slides/_rels/slide2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6.JPG"/><Relationship Id="rId1" Type="http://schemas.openxmlformats.org/officeDocument/2006/relationships/slideLayout" Target="../slideLayouts/slideLayout7.xml"/></Relationships>
</file>

<file path=ppt/slides/_rels/slide2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7.JPG"/><Relationship Id="rId1" Type="http://schemas.openxmlformats.org/officeDocument/2006/relationships/slideLayout" Target="../slideLayouts/slideLayout7.xml"/></Relationships>
</file>

<file path=ppt/slides/_rels/slide2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2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8.JPG"/><Relationship Id="rId1" Type="http://schemas.openxmlformats.org/officeDocument/2006/relationships/slideLayout" Target="../slideLayouts/slideLayout7.xml"/></Relationships>
</file>

<file path=ppt/slides/_rels/slide2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9.JPG"/><Relationship Id="rId1" Type="http://schemas.openxmlformats.org/officeDocument/2006/relationships/slideLayout" Target="../slideLayouts/slideLayout7.xml"/></Relationships>
</file>

<file path=ppt/slides/_rels/slide2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1.JPG"/><Relationship Id="rId1" Type="http://schemas.openxmlformats.org/officeDocument/2006/relationships/slideLayout" Target="../slideLayouts/slideLayout7.xml"/></Relationships>
</file>

<file path=ppt/slides/_rels/slide3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2.JPG"/><Relationship Id="rId1" Type="http://schemas.openxmlformats.org/officeDocument/2006/relationships/slideLayout" Target="../slideLayouts/slideLayout7.xml"/></Relationships>
</file>

<file path=ppt/slides/_rels/slide3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3.JPG"/><Relationship Id="rId1" Type="http://schemas.openxmlformats.org/officeDocument/2006/relationships/slideLayout" Target="../slideLayouts/slideLayout7.xml"/></Relationships>
</file>

<file path=ppt/slides/_rels/slide3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4.JPG"/><Relationship Id="rId1" Type="http://schemas.openxmlformats.org/officeDocument/2006/relationships/slideLayout" Target="../slideLayouts/slideLayout7.xml"/></Relationships>
</file>

<file path=ppt/slides/_rels/slide3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5.JPG"/><Relationship Id="rId1" Type="http://schemas.openxmlformats.org/officeDocument/2006/relationships/slideLayout" Target="../slideLayouts/slideLayout7.xml"/></Relationships>
</file>

<file path=ppt/slides/_rels/slide3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6.JPG"/><Relationship Id="rId1" Type="http://schemas.openxmlformats.org/officeDocument/2006/relationships/slideLayout" Target="../slideLayouts/slideLayout7.xml"/></Relationships>
</file>

<file path=ppt/slides/_rels/slide3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7.JPG"/><Relationship Id="rId1" Type="http://schemas.openxmlformats.org/officeDocument/2006/relationships/slideLayout" Target="../slideLayouts/slideLayout7.xml"/></Relationships>
</file>

<file path=ppt/slides/_rels/slide3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8.JPG"/><Relationship Id="rId1" Type="http://schemas.openxmlformats.org/officeDocument/2006/relationships/slideLayout" Target="../slideLayouts/slideLayout7.xml"/></Relationships>
</file>

<file path=ppt/slides/_rels/slide3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9.JPG"/><Relationship Id="rId1" Type="http://schemas.openxmlformats.org/officeDocument/2006/relationships/slideLayout" Target="../slideLayouts/slideLayout7.xml"/></Relationships>
</file>

<file path=ppt/slides/_rels/slide3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3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1.JPG"/><Relationship Id="rId1" Type="http://schemas.openxmlformats.org/officeDocument/2006/relationships/slideLayout" Target="../slideLayouts/slideLayout7.xml"/></Relationships>
</file>

<file path=ppt/slides/_rels/slide3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2.JPG"/><Relationship Id="rId1" Type="http://schemas.openxmlformats.org/officeDocument/2006/relationships/slideLayout" Target="../slideLayouts/slideLayout7.xml"/></Relationships>
</file>

<file path=ppt/slides/_rels/slide3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3.JPG"/><Relationship Id="rId1" Type="http://schemas.openxmlformats.org/officeDocument/2006/relationships/slideLayout" Target="../slideLayouts/slideLayout7.xml"/></Relationships>
</file>

<file path=ppt/slides/_rels/slide3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4.JPG"/><Relationship Id="rId1" Type="http://schemas.openxmlformats.org/officeDocument/2006/relationships/slideLayout" Target="../slideLayouts/slideLayout7.xml"/></Relationships>
</file>

<file path=ppt/slides/_rels/slide3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5.JPG"/><Relationship Id="rId1" Type="http://schemas.openxmlformats.org/officeDocument/2006/relationships/slideLayout" Target="../slideLayouts/slideLayout7.xml"/></Relationships>
</file>

<file path=ppt/slides/_rels/slide3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6.JPG"/><Relationship Id="rId1" Type="http://schemas.openxmlformats.org/officeDocument/2006/relationships/slideLayout" Target="../slideLayouts/slideLayout7.xml"/></Relationships>
</file>

<file path=ppt/slides/_rels/slide3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7.JPG"/><Relationship Id="rId1" Type="http://schemas.openxmlformats.org/officeDocument/2006/relationships/slideLayout" Target="../slideLayouts/slideLayout7.xml"/></Relationships>
</file>

<file path=ppt/slides/_rels/slide3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8.JPG"/><Relationship Id="rId1" Type="http://schemas.openxmlformats.org/officeDocument/2006/relationships/slideLayout" Target="../slideLayouts/slideLayout7.xml"/></Relationships>
</file>

<file path=ppt/slides/_rels/slide3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9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0.JPG"/><Relationship Id="rId1" Type="http://schemas.openxmlformats.org/officeDocument/2006/relationships/slideLayout" Target="../slideLayouts/slideLayout7.xml"/></Relationships>
</file>

<file path=ppt/slides/_rels/slide3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1.JPG"/><Relationship Id="rId1" Type="http://schemas.openxmlformats.org/officeDocument/2006/relationships/slideLayout" Target="../slideLayouts/slideLayout7.xml"/></Relationships>
</file>

<file path=ppt/slides/_rels/slide3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2.JPG"/><Relationship Id="rId1" Type="http://schemas.openxmlformats.org/officeDocument/2006/relationships/slideLayout" Target="../slideLayouts/slideLayout7.xml"/></Relationships>
</file>

<file path=ppt/slides/_rels/slide3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3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3.JPG"/><Relationship Id="rId1" Type="http://schemas.openxmlformats.org/officeDocument/2006/relationships/slideLayout" Target="../slideLayouts/slideLayout7.xml"/></Relationships>
</file>

<file path=ppt/slides/_rels/slide3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4.JPG"/><Relationship Id="rId1" Type="http://schemas.openxmlformats.org/officeDocument/2006/relationships/slideLayout" Target="../slideLayouts/slideLayout7.xml"/></Relationships>
</file>

<file path=ppt/slides/_rels/slide3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5.JPG"/><Relationship Id="rId1" Type="http://schemas.openxmlformats.org/officeDocument/2006/relationships/slideLayout" Target="../slideLayouts/slideLayout7.xml"/></Relationships>
</file>

<file path=ppt/slides/_rels/slide3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6.JPG"/><Relationship Id="rId1" Type="http://schemas.openxmlformats.org/officeDocument/2006/relationships/slideLayout" Target="../slideLayouts/slideLayout7.xml"/></Relationships>
</file>

<file path=ppt/slides/_rels/slide3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7.JPG"/><Relationship Id="rId1" Type="http://schemas.openxmlformats.org/officeDocument/2006/relationships/slideLayout" Target="../slideLayouts/slideLayout7.xml"/></Relationships>
</file>

<file path=ppt/slides/_rels/slide3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8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9.JPG"/><Relationship Id="rId1" Type="http://schemas.openxmlformats.org/officeDocument/2006/relationships/slideLayout" Target="../slideLayouts/slideLayout7.xml"/></Relationships>
</file>

<file path=ppt/slides/_rels/slide3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0.JPG"/><Relationship Id="rId1" Type="http://schemas.openxmlformats.org/officeDocument/2006/relationships/slideLayout" Target="../slideLayouts/slideLayout7.xml"/></Relationships>
</file>

<file path=ppt/slides/_rels/slide3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1.JPG"/><Relationship Id="rId1" Type="http://schemas.openxmlformats.org/officeDocument/2006/relationships/slideLayout" Target="../slideLayouts/slideLayout7.xml"/></Relationships>
</file>

<file path=ppt/slides/_rels/slide3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2.JPG"/><Relationship Id="rId1" Type="http://schemas.openxmlformats.org/officeDocument/2006/relationships/slideLayout" Target="../slideLayouts/slideLayout7.xml"/></Relationships>
</file>

<file path=ppt/slides/_rels/slide3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3.JPG"/><Relationship Id="rId1" Type="http://schemas.openxmlformats.org/officeDocument/2006/relationships/slideLayout" Target="../slideLayouts/slideLayout7.xml"/></Relationships>
</file>

<file path=ppt/slides/_rels/slide3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4.JPG"/><Relationship Id="rId1" Type="http://schemas.openxmlformats.org/officeDocument/2006/relationships/slideLayout" Target="../slideLayouts/slideLayout7.xml"/></Relationships>
</file>

<file path=ppt/slides/_rels/slide3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3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5.JPG"/><Relationship Id="rId1" Type="http://schemas.openxmlformats.org/officeDocument/2006/relationships/slideLayout" Target="../slideLayouts/slideLayout7.xml"/></Relationships>
</file>

<file path=ppt/slides/_rels/slide3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6.JPG"/><Relationship Id="rId1" Type="http://schemas.openxmlformats.org/officeDocument/2006/relationships/slideLayout" Target="../slideLayouts/slideLayout7.xml"/></Relationships>
</file>

<file path=ppt/slides/_rels/slide3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7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3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8.JPG"/><Relationship Id="rId1" Type="http://schemas.openxmlformats.org/officeDocument/2006/relationships/slideLayout" Target="../slideLayouts/slideLayout7.xml"/></Relationships>
</file>

<file path=ppt/slides/_rels/slide3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9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5752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4707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3376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7623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4553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595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1520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9082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9615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0027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9463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4697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Ink 3"/>
              <p14:cNvContentPartPr/>
              <p14:nvPr/>
            </p14:nvContentPartPr>
            <p14:xfrm>
              <a:off x="3363298" y="2280836"/>
              <a:ext cx="360" cy="360"/>
            </p14:xfrm>
          </p:contentPart>
        </mc:Choice>
        <mc:Fallback>
          <p:pic>
            <p:nvPicPr>
              <p:cNvPr id="4" name="Ink 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345298" y="2262836"/>
                <a:ext cx="36360" cy="3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1" name="Ink 20"/>
              <p14:cNvContentPartPr/>
              <p14:nvPr/>
            </p14:nvContentPartPr>
            <p14:xfrm>
              <a:off x="5580898" y="-84012"/>
              <a:ext cx="74160" cy="31680"/>
            </p14:xfrm>
          </p:contentPart>
        </mc:Choice>
        <mc:Fallback>
          <p:pic>
            <p:nvPicPr>
              <p:cNvPr id="21" name="Ink 20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562898" y="-102012"/>
                <a:ext cx="110160" cy="67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24060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142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2467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8238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165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4950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5257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8560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8359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5944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1460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9079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6449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6510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3277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6927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70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1256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2371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6103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5216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3406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513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4034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5139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2658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4893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3052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7318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2495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8894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960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8990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0793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6710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2407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679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6383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9872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6485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8172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8537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2464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4258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5297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644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8941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7270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4714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2863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1793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6069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1519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0899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4692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066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4032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7322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4688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1974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8940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8285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0315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5769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7438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5343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9593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4160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3173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7623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5655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716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6864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9198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3437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6246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7896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7050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9562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4103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3329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8460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1143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09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7339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1619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8289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7783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022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5792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6293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8582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162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7024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4765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6396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2394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8437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0930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9993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6964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3302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5243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9428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1476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8106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3628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1537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0956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5498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4366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3587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9033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5150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7862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576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8063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9028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3813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1221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4054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2799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0158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937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8433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8047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6368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7850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7211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3452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2869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5108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6451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5659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44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9528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676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2003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4154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4269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4996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2003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0618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0505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7" name="Ink 26"/>
              <p14:cNvContentPartPr/>
              <p14:nvPr/>
            </p14:nvContentPartPr>
            <p14:xfrm>
              <a:off x="5770258" y="4593116"/>
              <a:ext cx="21240" cy="189360"/>
            </p14:xfrm>
          </p:contentPart>
        </mc:Choice>
        <mc:Fallback>
          <p:pic>
            <p:nvPicPr>
              <p:cNvPr id="27" name="Ink 26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52258" y="4575116"/>
                <a:ext cx="57240" cy="225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50019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7647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458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5264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0819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0542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1879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5485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2647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6555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1036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5294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8799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3268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0176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6799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2736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93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1654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0421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5488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6670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7828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0748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1509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529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1316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3819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0857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7988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4796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3619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4780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1721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7794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3213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8495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2163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9925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3744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8825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9931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7896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3000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5073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3426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9832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0190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3668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2507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0433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1842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2633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7725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6707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7419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4464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1774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4074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9769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0975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7320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999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5660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4674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576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5716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2850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6176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9301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0849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4802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614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9449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4152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7440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1069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3845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5164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877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8170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6675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0811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1502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8798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8380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3306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6833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47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3480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9280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807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8564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9767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4600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1703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7703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4424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2633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887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283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3302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1951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9640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3632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368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5703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6057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4977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7325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3066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6587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547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415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960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1117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6712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6427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7778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2767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4753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9194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4434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761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0864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0558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8974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3912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8065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4715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7394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9577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3809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3511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9426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1891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6238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6485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8433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1507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8849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911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2789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723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8186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2754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6024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2416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7088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9372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949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9729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4054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9026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7531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5422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6151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5714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1509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6161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9763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9167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7581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9240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3866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4484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4703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2546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302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9786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7350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870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6816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6996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3269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139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3740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6355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3950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4895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1736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2878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9172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2358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3089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3333</TotalTime>
  <Words>0</Words>
  <Application>Microsoft Office PowerPoint</Application>
  <PresentationFormat>Custom</PresentationFormat>
  <Paragraphs>0</Paragraphs>
  <Slides>341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341</vt:i4>
      </vt:variant>
    </vt:vector>
  </HeadingPairs>
  <TitlesOfParts>
    <vt:vector size="34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brenda tejeda</dc:creator>
  <cp:lastModifiedBy>Kristen H. Martell</cp:lastModifiedBy>
  <cp:revision>271</cp:revision>
  <dcterms:created xsi:type="dcterms:W3CDTF">2018-03-29T03:37:56Z</dcterms:created>
  <dcterms:modified xsi:type="dcterms:W3CDTF">2018-09-20T13:53:08Z</dcterms:modified>
</cp:coreProperties>
</file>